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2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.xml" ContentType="application/vnd.openxmlformats-officedocument.presentationml.notesSlide+xml"/>
  <Override PartName="/ppt/tags/tag58.xml" ContentType="application/vnd.openxmlformats-officedocument.presentationml.tags+xml"/>
  <Override PartName="/ppt/notesSlides/notesSlide3.xml" ContentType="application/vnd.openxmlformats-officedocument.presentationml.notesSlide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notesSlides/notesSlide8.xml" ContentType="application/vnd.openxmlformats-officedocument.presentationml.notesSlide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tags/tag66.xml" ContentType="application/vnd.openxmlformats-officedocument.presentationml.tags+xml"/>
  <Override PartName="/ppt/notesSlides/notesSlide11.xml" ContentType="application/vnd.openxmlformats-officedocument.presentationml.notesSlide+xml"/>
  <Override PartName="/ppt/tags/tag6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929292"/>
    <a:srgbClr val="676767"/>
    <a:srgbClr val="404040"/>
    <a:srgbClr val="177EC5"/>
    <a:srgbClr val="F4F2F2"/>
    <a:srgbClr val="606161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8" autoAdjust="0"/>
  </p:normalViewPr>
  <p:slideViewPr>
    <p:cSldViewPr>
      <p:cViewPr varScale="1">
        <p:scale>
          <a:sx n="66" d="100"/>
          <a:sy n="66" d="100"/>
        </p:scale>
        <p:origin x="-108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1DC49-D647-4256-B983-3EF57D0B1533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2A53C3-3FD6-4FE1-9364-28535E954CBB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D905AD28-384F-402E-9198-A6C44B67DD52}" type="parTrans" cxnId="{BC247FFF-F7BE-4ACD-9DE6-0D7E285A8FB3}">
      <dgm:prSet/>
      <dgm:spPr/>
      <dgm:t>
        <a:bodyPr/>
        <a:lstStyle/>
        <a:p>
          <a:endParaRPr lang="en-US"/>
        </a:p>
      </dgm:t>
    </dgm:pt>
    <dgm:pt modelId="{B6FC5505-1B37-4C71-A792-6BD3624DA08D}" type="sibTrans" cxnId="{BC247FFF-F7BE-4ACD-9DE6-0D7E285A8FB3}">
      <dgm:prSet/>
      <dgm:spPr/>
      <dgm:t>
        <a:bodyPr/>
        <a:lstStyle/>
        <a:p>
          <a:endParaRPr lang="en-US"/>
        </a:p>
      </dgm:t>
    </dgm:pt>
    <dgm:pt modelId="{366F2990-E236-41E9-BB3A-A81CD461EB4E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49755C8D-A3D2-4F48-AA85-5501FC3143C9}" type="parTrans" cxnId="{356629A5-A331-4EDE-B121-65960A2F0531}">
      <dgm:prSet/>
      <dgm:spPr/>
      <dgm:t>
        <a:bodyPr/>
        <a:lstStyle/>
        <a:p>
          <a:endParaRPr lang="en-US"/>
        </a:p>
      </dgm:t>
    </dgm:pt>
    <dgm:pt modelId="{1D918555-6901-42AA-99E9-8082B3DCC941}" type="sibTrans" cxnId="{356629A5-A331-4EDE-B121-65960A2F0531}">
      <dgm:prSet/>
      <dgm:spPr/>
      <dgm:t>
        <a:bodyPr/>
        <a:lstStyle/>
        <a:p>
          <a:endParaRPr lang="en-US"/>
        </a:p>
      </dgm:t>
    </dgm:pt>
    <dgm:pt modelId="{F3C4013E-4DBA-4754-B260-7CA05A94C07C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C343E7F-4052-48EA-AA58-32D777512CD7}" type="parTrans" cxnId="{B97BB102-47FC-4D82-B4C5-ACF89056AD77}">
      <dgm:prSet/>
      <dgm:spPr/>
      <dgm:t>
        <a:bodyPr/>
        <a:lstStyle/>
        <a:p>
          <a:endParaRPr lang="en-US"/>
        </a:p>
      </dgm:t>
    </dgm:pt>
    <dgm:pt modelId="{08BF35C9-C25D-48BC-8014-5FDE9376F5BD}" type="sibTrans" cxnId="{B97BB102-47FC-4D82-B4C5-ACF89056AD77}">
      <dgm:prSet/>
      <dgm:spPr/>
      <dgm:t>
        <a:bodyPr/>
        <a:lstStyle/>
        <a:p>
          <a:endParaRPr lang="en-US"/>
        </a:p>
      </dgm:t>
    </dgm:pt>
    <dgm:pt modelId="{85030DE2-A69E-42D8-940D-F65FC183FB87}">
      <dgm:prSet phldrT="[Text]"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04EFE06-B43A-4983-A9A4-960F2254BEE1}" type="parTrans" cxnId="{B96492A9-8ED3-4419-BA2B-0401A7FF0ED6}">
      <dgm:prSet/>
      <dgm:spPr/>
      <dgm:t>
        <a:bodyPr/>
        <a:lstStyle/>
        <a:p>
          <a:endParaRPr lang="en-US"/>
        </a:p>
      </dgm:t>
    </dgm:pt>
    <dgm:pt modelId="{896B4627-B608-4A58-AC85-5CEE01563E13}" type="sibTrans" cxnId="{B96492A9-8ED3-4419-BA2B-0401A7FF0ED6}">
      <dgm:prSet/>
      <dgm:spPr/>
      <dgm:t>
        <a:bodyPr/>
        <a:lstStyle/>
        <a:p>
          <a:endParaRPr lang="en-US"/>
        </a:p>
      </dgm:t>
    </dgm:pt>
    <dgm:pt modelId="{737F05AC-A2F5-4D9F-A5D1-35C84787EA9D}" type="pres">
      <dgm:prSet presAssocID="{B991DC49-D647-4256-B983-3EF57D0B1533}" presName="cycle" presStyleCnt="0">
        <dgm:presLayoutVars>
          <dgm:dir/>
          <dgm:resizeHandles val="exact"/>
        </dgm:presLayoutVars>
      </dgm:prSet>
      <dgm:spPr/>
    </dgm:pt>
    <dgm:pt modelId="{A4262B2D-2E1D-4256-92D0-102EAF758967}" type="pres">
      <dgm:prSet presAssocID="{322A53C3-3FD6-4FE1-9364-28535E954CBB}" presName="dummy" presStyleCnt="0"/>
      <dgm:spPr/>
    </dgm:pt>
    <dgm:pt modelId="{A6702A3A-3901-4C44-A9F6-6AD6AF6529AA}" type="pres">
      <dgm:prSet presAssocID="{322A53C3-3FD6-4FE1-9364-28535E954CBB}" presName="node" presStyleLbl="revTx" presStyleIdx="0" presStyleCnt="4">
        <dgm:presLayoutVars>
          <dgm:bulletEnabled val="1"/>
        </dgm:presLayoutVars>
      </dgm:prSet>
      <dgm:spPr/>
    </dgm:pt>
    <dgm:pt modelId="{0C00723A-D21D-4560-937D-EBDED2D0BCA2}" type="pres">
      <dgm:prSet presAssocID="{B6FC5505-1B37-4C71-A792-6BD3624DA08D}" presName="sibTrans" presStyleLbl="node1" presStyleIdx="0" presStyleCnt="4"/>
      <dgm:spPr/>
    </dgm:pt>
    <dgm:pt modelId="{F1A4F250-B570-4569-9919-24493368D798}" type="pres">
      <dgm:prSet presAssocID="{366F2990-E236-41E9-BB3A-A81CD461EB4E}" presName="dummy" presStyleCnt="0"/>
      <dgm:spPr/>
    </dgm:pt>
    <dgm:pt modelId="{D0AD386D-8925-4CC1-B69E-3F5F9F168F62}" type="pres">
      <dgm:prSet presAssocID="{366F2990-E236-41E9-BB3A-A81CD461EB4E}" presName="node" presStyleLbl="revTx" presStyleIdx="1" presStyleCnt="4">
        <dgm:presLayoutVars>
          <dgm:bulletEnabled val="1"/>
        </dgm:presLayoutVars>
      </dgm:prSet>
      <dgm:spPr/>
    </dgm:pt>
    <dgm:pt modelId="{534A8FBA-CE59-45B5-A99A-C63CE1609992}" type="pres">
      <dgm:prSet presAssocID="{1D918555-6901-42AA-99E9-8082B3DCC941}" presName="sibTrans" presStyleLbl="node1" presStyleIdx="1" presStyleCnt="4"/>
      <dgm:spPr/>
    </dgm:pt>
    <dgm:pt modelId="{F3D18B15-DF88-4CD0-A136-4CF418EAB3A5}" type="pres">
      <dgm:prSet presAssocID="{F3C4013E-4DBA-4754-B260-7CA05A94C07C}" presName="dummy" presStyleCnt="0"/>
      <dgm:spPr/>
    </dgm:pt>
    <dgm:pt modelId="{C48651FA-90BA-44A6-972F-9CD326820611}" type="pres">
      <dgm:prSet presAssocID="{F3C4013E-4DBA-4754-B260-7CA05A94C07C}" presName="node" presStyleLbl="revTx" presStyleIdx="2" presStyleCnt="4">
        <dgm:presLayoutVars>
          <dgm:bulletEnabled val="1"/>
        </dgm:presLayoutVars>
      </dgm:prSet>
      <dgm:spPr/>
    </dgm:pt>
    <dgm:pt modelId="{67F4A698-7E53-4CC4-90F1-0C1987BC2242}" type="pres">
      <dgm:prSet presAssocID="{08BF35C9-C25D-48BC-8014-5FDE9376F5BD}" presName="sibTrans" presStyleLbl="node1" presStyleIdx="2" presStyleCnt="4"/>
      <dgm:spPr/>
    </dgm:pt>
    <dgm:pt modelId="{6DC2996A-4DFB-406B-9B9D-C456D05EBE6B}" type="pres">
      <dgm:prSet presAssocID="{85030DE2-A69E-42D8-940D-F65FC183FB87}" presName="dummy" presStyleCnt="0"/>
      <dgm:spPr/>
    </dgm:pt>
    <dgm:pt modelId="{F07DD156-3C76-46F4-B341-75B5A6D2898E}" type="pres">
      <dgm:prSet presAssocID="{85030DE2-A69E-42D8-940D-F65FC183FB87}" presName="node" presStyleLbl="revTx" presStyleIdx="3" presStyleCnt="4">
        <dgm:presLayoutVars>
          <dgm:bulletEnabled val="1"/>
        </dgm:presLayoutVars>
      </dgm:prSet>
      <dgm:spPr/>
    </dgm:pt>
    <dgm:pt modelId="{FF5624A6-40DD-4362-86C8-6C07D370A9D1}" type="pres">
      <dgm:prSet presAssocID="{896B4627-B608-4A58-AC85-5CEE01563E13}" presName="sibTrans" presStyleLbl="node1" presStyleIdx="3" presStyleCnt="4"/>
      <dgm:spPr/>
    </dgm:pt>
  </dgm:ptLst>
  <dgm:cxnLst>
    <dgm:cxn modelId="{8C0EA7ED-6EA5-4703-8731-3B22DCDC97E5}" type="presOf" srcId="{1D918555-6901-42AA-99E9-8082B3DCC941}" destId="{534A8FBA-CE59-45B5-A99A-C63CE1609992}" srcOrd="0" destOrd="0" presId="urn:microsoft.com/office/officeart/2005/8/layout/cycle1"/>
    <dgm:cxn modelId="{B96492A9-8ED3-4419-BA2B-0401A7FF0ED6}" srcId="{B991DC49-D647-4256-B983-3EF57D0B1533}" destId="{85030DE2-A69E-42D8-940D-F65FC183FB87}" srcOrd="3" destOrd="0" parTransId="{B04EFE06-B43A-4983-A9A4-960F2254BEE1}" sibTransId="{896B4627-B608-4A58-AC85-5CEE01563E13}"/>
    <dgm:cxn modelId="{090758DD-7A4B-4D8B-943C-718C07CED26C}" type="presOf" srcId="{85030DE2-A69E-42D8-940D-F65FC183FB87}" destId="{F07DD156-3C76-46F4-B341-75B5A6D2898E}" srcOrd="0" destOrd="0" presId="urn:microsoft.com/office/officeart/2005/8/layout/cycle1"/>
    <dgm:cxn modelId="{48125852-F1C7-443C-A65B-65C8D8045239}" type="presOf" srcId="{B991DC49-D647-4256-B983-3EF57D0B1533}" destId="{737F05AC-A2F5-4D9F-A5D1-35C84787EA9D}" srcOrd="0" destOrd="0" presId="urn:microsoft.com/office/officeart/2005/8/layout/cycle1"/>
    <dgm:cxn modelId="{0D2FA757-D6FE-47D7-8960-02FB9942FA69}" type="presOf" srcId="{F3C4013E-4DBA-4754-B260-7CA05A94C07C}" destId="{C48651FA-90BA-44A6-972F-9CD326820611}" srcOrd="0" destOrd="0" presId="urn:microsoft.com/office/officeart/2005/8/layout/cycle1"/>
    <dgm:cxn modelId="{88C27684-6A6C-4EC4-8EAF-10D41D8AFDEA}" type="presOf" srcId="{322A53C3-3FD6-4FE1-9364-28535E954CBB}" destId="{A6702A3A-3901-4C44-A9F6-6AD6AF6529AA}" srcOrd="0" destOrd="0" presId="urn:microsoft.com/office/officeart/2005/8/layout/cycle1"/>
    <dgm:cxn modelId="{F469DFBC-A919-4716-9896-B9D85F0BE8C9}" type="presOf" srcId="{B6FC5505-1B37-4C71-A792-6BD3624DA08D}" destId="{0C00723A-D21D-4560-937D-EBDED2D0BCA2}" srcOrd="0" destOrd="0" presId="urn:microsoft.com/office/officeart/2005/8/layout/cycle1"/>
    <dgm:cxn modelId="{BC247FFF-F7BE-4ACD-9DE6-0D7E285A8FB3}" srcId="{B991DC49-D647-4256-B983-3EF57D0B1533}" destId="{322A53C3-3FD6-4FE1-9364-28535E954CBB}" srcOrd="0" destOrd="0" parTransId="{D905AD28-384F-402E-9198-A6C44B67DD52}" sibTransId="{B6FC5505-1B37-4C71-A792-6BD3624DA08D}"/>
    <dgm:cxn modelId="{356629A5-A331-4EDE-B121-65960A2F0531}" srcId="{B991DC49-D647-4256-B983-3EF57D0B1533}" destId="{366F2990-E236-41E9-BB3A-A81CD461EB4E}" srcOrd="1" destOrd="0" parTransId="{49755C8D-A3D2-4F48-AA85-5501FC3143C9}" sibTransId="{1D918555-6901-42AA-99E9-8082B3DCC941}"/>
    <dgm:cxn modelId="{FB5F59C4-BDE1-4C4C-8268-8811778D949F}" type="presOf" srcId="{896B4627-B608-4A58-AC85-5CEE01563E13}" destId="{FF5624A6-40DD-4362-86C8-6C07D370A9D1}" srcOrd="0" destOrd="0" presId="urn:microsoft.com/office/officeart/2005/8/layout/cycle1"/>
    <dgm:cxn modelId="{8AB0BAC5-4213-436A-AE15-15989B8B9F35}" type="presOf" srcId="{08BF35C9-C25D-48BC-8014-5FDE9376F5BD}" destId="{67F4A698-7E53-4CC4-90F1-0C1987BC2242}" srcOrd="0" destOrd="0" presId="urn:microsoft.com/office/officeart/2005/8/layout/cycle1"/>
    <dgm:cxn modelId="{C4D26389-A1F4-49EE-990E-97D5F2B9951A}" type="presOf" srcId="{366F2990-E236-41E9-BB3A-A81CD461EB4E}" destId="{D0AD386D-8925-4CC1-B69E-3F5F9F168F62}" srcOrd="0" destOrd="0" presId="urn:microsoft.com/office/officeart/2005/8/layout/cycle1"/>
    <dgm:cxn modelId="{B97BB102-47FC-4D82-B4C5-ACF89056AD77}" srcId="{B991DC49-D647-4256-B983-3EF57D0B1533}" destId="{F3C4013E-4DBA-4754-B260-7CA05A94C07C}" srcOrd="2" destOrd="0" parTransId="{3C343E7F-4052-48EA-AA58-32D777512CD7}" sibTransId="{08BF35C9-C25D-48BC-8014-5FDE9376F5BD}"/>
    <dgm:cxn modelId="{44210FF9-AEF2-44CA-874D-7DE484A13752}" type="presParOf" srcId="{737F05AC-A2F5-4D9F-A5D1-35C84787EA9D}" destId="{A4262B2D-2E1D-4256-92D0-102EAF758967}" srcOrd="0" destOrd="0" presId="urn:microsoft.com/office/officeart/2005/8/layout/cycle1"/>
    <dgm:cxn modelId="{7D200B55-25A2-4C68-A693-23A3112D6C24}" type="presParOf" srcId="{737F05AC-A2F5-4D9F-A5D1-35C84787EA9D}" destId="{A6702A3A-3901-4C44-A9F6-6AD6AF6529AA}" srcOrd="1" destOrd="0" presId="urn:microsoft.com/office/officeart/2005/8/layout/cycle1"/>
    <dgm:cxn modelId="{0109D376-0954-4A5D-BC85-8E9E9DE93A2F}" type="presParOf" srcId="{737F05AC-A2F5-4D9F-A5D1-35C84787EA9D}" destId="{0C00723A-D21D-4560-937D-EBDED2D0BCA2}" srcOrd="2" destOrd="0" presId="urn:microsoft.com/office/officeart/2005/8/layout/cycle1"/>
    <dgm:cxn modelId="{C350CDBA-BD5F-41CC-84E5-A0350F1F45D2}" type="presParOf" srcId="{737F05AC-A2F5-4D9F-A5D1-35C84787EA9D}" destId="{F1A4F250-B570-4569-9919-24493368D798}" srcOrd="3" destOrd="0" presId="urn:microsoft.com/office/officeart/2005/8/layout/cycle1"/>
    <dgm:cxn modelId="{090957E1-86F4-4B13-B402-763419665EDD}" type="presParOf" srcId="{737F05AC-A2F5-4D9F-A5D1-35C84787EA9D}" destId="{D0AD386D-8925-4CC1-B69E-3F5F9F168F62}" srcOrd="4" destOrd="0" presId="urn:microsoft.com/office/officeart/2005/8/layout/cycle1"/>
    <dgm:cxn modelId="{83F88AEE-57AB-424E-98F1-657C35F5ADFA}" type="presParOf" srcId="{737F05AC-A2F5-4D9F-A5D1-35C84787EA9D}" destId="{534A8FBA-CE59-45B5-A99A-C63CE1609992}" srcOrd="5" destOrd="0" presId="urn:microsoft.com/office/officeart/2005/8/layout/cycle1"/>
    <dgm:cxn modelId="{524174C4-A447-4AF4-93AC-881C448C7F6A}" type="presParOf" srcId="{737F05AC-A2F5-4D9F-A5D1-35C84787EA9D}" destId="{F3D18B15-DF88-4CD0-A136-4CF418EAB3A5}" srcOrd="6" destOrd="0" presId="urn:microsoft.com/office/officeart/2005/8/layout/cycle1"/>
    <dgm:cxn modelId="{266C7E1A-E673-403A-9FAD-F87280F27772}" type="presParOf" srcId="{737F05AC-A2F5-4D9F-A5D1-35C84787EA9D}" destId="{C48651FA-90BA-44A6-972F-9CD326820611}" srcOrd="7" destOrd="0" presId="urn:microsoft.com/office/officeart/2005/8/layout/cycle1"/>
    <dgm:cxn modelId="{2EF1C9BB-E73C-4C83-868C-FDE97CBF8485}" type="presParOf" srcId="{737F05AC-A2F5-4D9F-A5D1-35C84787EA9D}" destId="{67F4A698-7E53-4CC4-90F1-0C1987BC2242}" srcOrd="8" destOrd="0" presId="urn:microsoft.com/office/officeart/2005/8/layout/cycle1"/>
    <dgm:cxn modelId="{893177A3-E47B-41D5-A8B1-3BAA6A4D13DA}" type="presParOf" srcId="{737F05AC-A2F5-4D9F-A5D1-35C84787EA9D}" destId="{6DC2996A-4DFB-406B-9B9D-C456D05EBE6B}" srcOrd="9" destOrd="0" presId="urn:microsoft.com/office/officeart/2005/8/layout/cycle1"/>
    <dgm:cxn modelId="{92E7F416-873E-461B-AC7F-0AC8EE495CDC}" type="presParOf" srcId="{737F05AC-A2F5-4D9F-A5D1-35C84787EA9D}" destId="{F07DD156-3C76-46F4-B341-75B5A6D2898E}" srcOrd="10" destOrd="0" presId="urn:microsoft.com/office/officeart/2005/8/layout/cycle1"/>
    <dgm:cxn modelId="{25939F81-ED6C-4468-B95F-FABED6A6F337}" type="presParOf" srcId="{737F05AC-A2F5-4D9F-A5D1-35C84787EA9D}" destId="{FF5624A6-40DD-4362-86C8-6C07D370A9D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02A3A-3901-4C44-A9F6-6AD6AF6529AA}">
      <dsp:nvSpPr>
        <dsp:cNvPr id="0" name=""/>
        <dsp:cNvSpPr/>
      </dsp:nvSpPr>
      <dsp:spPr>
        <a:xfrm>
          <a:off x="4156034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Design</a:t>
          </a:r>
          <a:endParaRPr lang="en-US" sz="4100" kern="1200" dirty="0"/>
        </a:p>
      </dsp:txBody>
      <dsp:txXfrm>
        <a:off x="4156034" y="115928"/>
        <a:ext cx="1862137" cy="1862137"/>
      </dsp:txXfrm>
    </dsp:sp>
    <dsp:sp modelId="{0C00723A-D21D-4560-937D-EBDED2D0BCA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49441"/>
            <a:gd name="adj4" fmla="val 20585213"/>
            <a:gd name="adj5" fmla="val 80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D386D-8925-4CC1-B69E-3F5F9F168F62}">
      <dsp:nvSpPr>
        <dsp:cNvPr id="0" name=""/>
        <dsp:cNvSpPr/>
      </dsp:nvSpPr>
      <dsp:spPr>
        <a:xfrm>
          <a:off x="4156034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Develop</a:t>
          </a:r>
          <a:endParaRPr lang="en-US" sz="4100" kern="1200" dirty="0"/>
        </a:p>
      </dsp:txBody>
      <dsp:txXfrm>
        <a:off x="4156034" y="3279734"/>
        <a:ext cx="1862137" cy="1862137"/>
      </dsp:txXfrm>
    </dsp:sp>
    <dsp:sp modelId="{534A8FBA-CE59-45B5-A99A-C63CE160999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949441"/>
            <a:gd name="adj4" fmla="val 4385213"/>
            <a:gd name="adj5" fmla="val 805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651FA-90BA-44A6-972F-9CD326820611}">
      <dsp:nvSpPr>
        <dsp:cNvPr id="0" name=""/>
        <dsp:cNvSpPr/>
      </dsp:nvSpPr>
      <dsp:spPr>
        <a:xfrm>
          <a:off x="992228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Test</a:t>
          </a:r>
          <a:endParaRPr lang="en-US" sz="4100" kern="1200" dirty="0"/>
        </a:p>
      </dsp:txBody>
      <dsp:txXfrm>
        <a:off x="992228" y="3279734"/>
        <a:ext cx="1862137" cy="1862137"/>
      </dsp:txXfrm>
    </dsp:sp>
    <dsp:sp modelId="{67F4A698-7E53-4CC4-90F1-0C1987BC224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1349441"/>
            <a:gd name="adj4" fmla="val 9785213"/>
            <a:gd name="adj5" fmla="val 80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D156-3C76-46F4-B341-75B5A6D2898E}">
      <dsp:nvSpPr>
        <dsp:cNvPr id="0" name=""/>
        <dsp:cNvSpPr/>
      </dsp:nvSpPr>
      <dsp:spPr>
        <a:xfrm>
          <a:off x="992228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Release</a:t>
          </a:r>
          <a:endParaRPr lang="en-US" sz="4100" kern="1200" dirty="0"/>
        </a:p>
      </dsp:txBody>
      <dsp:txXfrm>
        <a:off x="992228" y="115928"/>
        <a:ext cx="1862137" cy="1862137"/>
      </dsp:txXfrm>
    </dsp:sp>
    <dsp:sp modelId="{FF5624A6-40DD-4362-86C8-6C07D370A9D1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6749441"/>
            <a:gd name="adj4" fmla="val 15185213"/>
            <a:gd name="adj5" fmla="val 805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C3860-7027-407A-982A-3CBA694F3788}" type="datetimeFigureOut">
              <a:rPr lang="en-US" smtClean="0"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41C2-2EC4-49B5-B3CD-E0A57519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AntiPatterns</a:t>
            </a:r>
            <a:endParaRPr lang="en-US" dirty="0" smtClean="0"/>
          </a:p>
          <a:p>
            <a:r>
              <a:rPr lang="en-US" dirty="0" smtClean="0"/>
              <a:t>How</a:t>
            </a:r>
          </a:p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8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Deploying and Releasing Applications</a:t>
            </a:r>
          </a:p>
          <a:p>
            <a:endParaRPr lang="en-US" dirty="0" smtClean="0"/>
          </a:p>
          <a:p>
            <a:r>
              <a:rPr lang="en-US" dirty="0" smtClean="0"/>
              <a:t>Tips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People executing deploying should</a:t>
            </a:r>
            <a:r>
              <a:rPr lang="en-US" baseline="0" dirty="0" smtClean="0"/>
              <a:t> be involved in creating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 deployment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delete the old files, move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Deployment is whole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 apps should not have GUIs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 </a:t>
            </a:r>
            <a:r>
              <a:rPr lang="en-US" baseline="0" dirty="0" err="1" smtClean="0"/>
              <a:t>warmp</a:t>
            </a:r>
            <a:r>
              <a:rPr lang="en-US" baseline="0" dirty="0" smtClean="0"/>
              <a:t>-up period for a new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Fail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make changes directly in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Data &amp; components</a:t>
            </a:r>
          </a:p>
          <a:p>
            <a:endParaRPr lang="en-US" dirty="0" smtClean="0"/>
          </a:p>
          <a:p>
            <a:r>
              <a:rPr lang="en-US" dirty="0" smtClean="0"/>
              <a:t>Database migrations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 Version Control</a:t>
            </a:r>
          </a:p>
          <a:p>
            <a:endParaRPr lang="en-US" dirty="0" smtClean="0"/>
          </a:p>
          <a:p>
            <a:r>
              <a:rPr lang="en-US" dirty="0" smtClean="0"/>
              <a:t>Branching and Merging</a:t>
            </a:r>
          </a:p>
          <a:p>
            <a:endParaRPr lang="en-US" dirty="0" smtClean="0"/>
          </a:p>
          <a:p>
            <a:r>
              <a:rPr lang="en-US" dirty="0" smtClean="0"/>
              <a:t>DVCS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</a:t>
            </a:r>
            <a:r>
              <a:rPr lang="en-US" baseline="0" dirty="0" smtClean="0"/>
              <a:t>n Management – the process by which all artifacts relevant to your project, and the relationships between them, are stored, retrieved uniquely </a:t>
            </a:r>
            <a:r>
              <a:rPr lang="en-US" baseline="0" dirty="0" err="1" smtClean="0"/>
              <a:t>identifed</a:t>
            </a:r>
            <a:r>
              <a:rPr lang="en-US" baseline="0" dirty="0" smtClean="0"/>
              <a:t>, and modified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Version Control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Dependencies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Software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your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r>
              <a:rPr lang="en-US" baseline="0" dirty="0" smtClean="0"/>
              <a:t> Integration</a:t>
            </a:r>
          </a:p>
          <a:p>
            <a:endParaRPr lang="en-US" dirty="0" smtClean="0"/>
          </a:p>
          <a:p>
            <a:r>
              <a:rPr lang="en-US" dirty="0" smtClean="0"/>
              <a:t>Pre-</a:t>
            </a:r>
            <a:r>
              <a:rPr lang="en-US" dirty="0" err="1" smtClean="0"/>
              <a:t>reqs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in regularly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Comprehensive automated test suite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and test process short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Development workspace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Essential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in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commit tests locally (or get your CI server to do it for you)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Wait for commit tests to pass before moving 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Never go home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 prepared to revert to a previous revision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Time-box fixing before reverting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comment out failing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responsibility for all breakages resulting from your changes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6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 a testing strategy</a:t>
            </a:r>
          </a:p>
          <a:p>
            <a:endParaRPr lang="en-US" dirty="0" smtClean="0"/>
          </a:p>
          <a:p>
            <a:r>
              <a:rPr lang="en-US" dirty="0" smtClean="0"/>
              <a:t>Types of tests</a:t>
            </a:r>
          </a:p>
          <a:p>
            <a:endParaRPr lang="en-US" dirty="0" smtClean="0"/>
          </a:p>
          <a:p>
            <a:r>
              <a:rPr lang="en-US" dirty="0" smtClean="0"/>
              <a:t>Real-life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build your binaries once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the same way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Smoke-test your deployments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into a copy of production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 change should propagate through the pipeline instantly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 part of the pipeline fails, stop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and Deployment</a:t>
            </a:r>
            <a:r>
              <a:rPr lang="en-US" baseline="0" dirty="0" smtClean="0"/>
              <a:t> Scripting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a script for each stage in your deployment pipeline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an appropriate technology to deploy your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same scripts to deploy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OS packaging tools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Ensure the deployment process is idempotent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Evolve the deployment system incrementally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Tips and tricks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Always use relative paths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Eliminate manual steps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in traceability from binaries to version control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binaries into version control as part of your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targets should not fail the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Constrain your application w/ integrated smoke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Commit Stage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fast, useful feedback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should break?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Tend the commit stage carefully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developers ownership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Commit test suite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UI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DI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DB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asynchrony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test doubles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Minimize state in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Faking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Acceptance Testing</a:t>
            </a:r>
          </a:p>
          <a:p>
            <a:endParaRPr lang="en-US" dirty="0" smtClean="0"/>
          </a:p>
          <a:p>
            <a:r>
              <a:rPr lang="en-US" dirty="0" smtClean="0"/>
              <a:t>Testing the UI</a:t>
            </a:r>
          </a:p>
          <a:p>
            <a:r>
              <a:rPr lang="en-US" dirty="0" smtClean="0"/>
              <a:t>Creating Acceptance</a:t>
            </a:r>
            <a:r>
              <a:rPr lang="en-US" baseline="0" dirty="0" smtClean="0"/>
              <a:t> tests</a:t>
            </a:r>
          </a:p>
          <a:p>
            <a:r>
              <a:rPr lang="en-US" baseline="0" dirty="0" smtClean="0"/>
              <a:t>Implementing acceptance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0" y="27432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0" y="3886200"/>
            <a:ext cx="8229600" cy="457200"/>
          </a:xfrm>
          <a:noFill/>
        </p:spPr>
        <p:txBody>
          <a:bodyPr tIns="45720" bIns="45720"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172200"/>
            <a:ext cx="914400" cy="457200"/>
          </a:xfrm>
        </p:spPr>
        <p:txBody>
          <a:bodyPr/>
          <a:lstStyle/>
          <a:p>
            <a:fld id="{F7B90F0A-D8B3-4D40-9821-D4B3EE22436D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772400" y="6172200"/>
            <a:ext cx="914400" cy="457200"/>
          </a:xfrm>
        </p:spPr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5720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371600"/>
            <a:ext cx="8229600" cy="27432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1148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371600"/>
            <a:ext cx="8229600" cy="25146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5"/>
            </p:custDataLst>
          </p:nvPr>
        </p:nvSpPr>
        <p:spPr>
          <a:xfrm>
            <a:off x="457200" y="50292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82296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50292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2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143000"/>
            <a:ext cx="8229600" cy="18288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29718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  <p:custDataLst>
              <p:tags r:id="rId5"/>
            </p:custDataLst>
          </p:nvPr>
        </p:nvSpPr>
        <p:spPr>
          <a:xfrm>
            <a:off x="457200" y="3657600"/>
            <a:ext cx="8229600" cy="18288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457200" y="5486400"/>
            <a:ext cx="8229600" cy="457200"/>
          </a:xfrm>
          <a:noFill/>
        </p:spPr>
        <p:txBody>
          <a:bodyPr tIns="45720" bIns="45720"/>
          <a:lstStyle>
            <a:lvl1pPr marL="0" indent="0" algn="ctr">
              <a:buNone/>
              <a:defRPr b="0" baseline="0">
                <a:solidFill>
                  <a:srgbClr val="929292"/>
                </a:solidFill>
              </a:defRPr>
            </a:lvl1pPr>
          </a:lstStyle>
          <a:p>
            <a:pPr lvl="0"/>
            <a:r>
              <a:rPr lang="en-US" dirty="0" smtClean="0"/>
              <a:t>Second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7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38862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>
          <a:xfrm>
            <a:off x="457200" y="5029200"/>
            <a:ext cx="3886200" cy="914400"/>
          </a:xfrm>
          <a:noFill/>
        </p:spPr>
        <p:txBody>
          <a:bodyPr tIns="45720" bIns="45720">
            <a:normAutofit/>
          </a:bodyPr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  <p:custDataLst>
              <p:tags r:id="rId5"/>
            </p:custDataLst>
          </p:nvPr>
        </p:nvSpPr>
        <p:spPr>
          <a:xfrm>
            <a:off x="4800600" y="1371600"/>
            <a:ext cx="3886200" cy="3429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4800600" y="5029200"/>
            <a:ext cx="3886200" cy="914400"/>
          </a:xfrm>
          <a:noFill/>
        </p:spPr>
        <p:txBody>
          <a:bodyPr/>
          <a:lstStyle>
            <a:lvl1pPr marL="0" indent="0" algn="ctr">
              <a:buNone/>
              <a:defRPr b="0" baseline="0">
                <a:solidFill>
                  <a:srgbClr val="929292"/>
                </a:solidFill>
              </a:defRPr>
            </a:lvl1pPr>
          </a:lstStyle>
          <a:p>
            <a:pPr lvl="0"/>
            <a:r>
              <a:rPr lang="en-US" dirty="0" smtClean="0"/>
              <a:t>Second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4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6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371600"/>
            <a:ext cx="8229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8/24/2012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F31D3B3-EBF3-4A22-AA8D-16DB59E4BD3F}" type="datetime1">
              <a:rPr lang="en-US" smtClean="0"/>
              <a:t>8/24/2012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457200" y="6172200"/>
            <a:ext cx="82296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7200" y="1371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7200" y="2743200"/>
            <a:ext cx="8229600" cy="2743200"/>
          </a:xfrm>
          <a:prstGeom prst="rect">
            <a:avLst/>
          </a:prstGeom>
          <a:solidFill>
            <a:schemeClr val="bg2"/>
          </a:solidFill>
        </p:spPr>
        <p:txBody>
          <a:bodyPr vert="horz" lIns="228600" tIns="228600" rIns="228600" bIns="22860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7200" y="6172200"/>
            <a:ext cx="914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8A8A8"/>
                </a:solidFill>
                <a:latin typeface="Museo Sans 500" pitchFamily="50" charset="0"/>
              </a:defRPr>
            </a:lvl1pPr>
          </a:lstStyle>
          <a:p>
            <a:fld id="{0A389F09-0B9D-4036-9546-5842D7B4F45A}" type="datetime1">
              <a:rPr lang="en-US" smtClean="0"/>
              <a:t>8/24/2012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7772400" y="6172200"/>
            <a:ext cx="914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8A8A8"/>
                </a:solidFill>
                <a:latin typeface="Museo Sans 500" pitchFamily="50" charset="0"/>
              </a:defRPr>
            </a:lvl1pPr>
          </a:lstStyle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0" y="228600"/>
            <a:ext cx="91440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Logan\Headspring\Graphics\Logo-300.pn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8328"/>
            <a:ext cx="1981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>
            <p:custDataLst>
              <p:tags r:id="rId18"/>
            </p:custDataLst>
          </p:nvPr>
        </p:nvSpPr>
        <p:spPr>
          <a:xfrm>
            <a:off x="5638800" y="274320"/>
            <a:ext cx="31262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smtClean="0">
                <a:solidFill>
                  <a:srgbClr val="575757"/>
                </a:solidFill>
              </a:rPr>
              <a:t>Technical Architect</a:t>
            </a:r>
            <a:endParaRPr lang="en-US" sz="1300" dirty="0" smtClean="0">
              <a:solidFill>
                <a:srgbClr val="575757"/>
              </a:solidFill>
            </a:endParaRPr>
          </a:p>
          <a:p>
            <a:pPr algn="r"/>
            <a:r>
              <a:rPr lang="en-US" b="1" dirty="0" smtClean="0">
                <a:solidFill>
                  <a:srgbClr val="606161"/>
                </a:solidFill>
              </a:rPr>
              <a:t>Jimmy </a:t>
            </a:r>
            <a:r>
              <a:rPr lang="en-US" b="1" dirty="0" err="1" smtClean="0">
                <a:solidFill>
                  <a:srgbClr val="606161"/>
                </a:solidFill>
              </a:rPr>
              <a:t>Bogard</a:t>
            </a:r>
            <a:endParaRPr lang="en-US" b="1" dirty="0">
              <a:solidFill>
                <a:srgbClr val="606161"/>
              </a:solidFill>
            </a:endParaRPr>
          </a:p>
        </p:txBody>
      </p:sp>
      <p:sp>
        <p:nvSpPr>
          <p:cNvPr id="11" name="TextBox 10"/>
          <p:cNvSpPr txBox="1"/>
          <p:nvPr>
            <p:custDataLst>
              <p:tags r:id="rId19"/>
            </p:custDataLst>
          </p:nvPr>
        </p:nvSpPr>
        <p:spPr>
          <a:xfrm>
            <a:off x="1371600" y="6172199"/>
            <a:ext cx="6400800" cy="457200"/>
          </a:xfrm>
          <a:prstGeom prst="rect">
            <a:avLst/>
          </a:prstGeom>
          <a:noFill/>
        </p:spPr>
        <p:txBody>
          <a:bodyPr vert="horz" wrap="square" lIns="228600" tIns="45720" rIns="228600" bIns="4572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A8A8A8"/>
                </a:solidFill>
              </a:rPr>
              <a:t>CONSULTING  · DEVELOPMENT · TRAINING</a:t>
            </a:r>
          </a:p>
        </p:txBody>
      </p:sp>
    </p:spTree>
    <p:extLst>
      <p:ext uri="{BB962C8B-B14F-4D97-AF65-F5344CB8AC3E}">
        <p14:creationId xmlns:p14="http://schemas.microsoft.com/office/powerpoint/2010/main" val="11794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58" r:id="rId5"/>
    <p:sldLayoutId id="2147483660" r:id="rId6"/>
    <p:sldLayoutId id="2147483650" r:id="rId7"/>
    <p:sldLayoutId id="2147483661" r:id="rId8"/>
    <p:sldLayoutId id="2147483655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rgbClr val="177EC5"/>
          </a:solidFill>
          <a:latin typeface="Museo Sans 500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b="1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i="1" kern="1200">
          <a:solidFill>
            <a:srgbClr val="676767"/>
          </a:solidFill>
          <a:latin typeface="Museo Sans 500" pitchFamily="50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404040"/>
          </a:solidFill>
          <a:latin typeface="Museo Sans 5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50.xml"/><Relationship Id="rId7" Type="http://schemas.openxmlformats.org/officeDocument/2006/relationships/image" Target="../media/image2.gi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9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21336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Continuous Delivery</a:t>
            </a:r>
            <a:br>
              <a:rPr lang="en-US" dirty="0" smtClean="0"/>
            </a:br>
            <a:r>
              <a:rPr lang="en-US" dirty="0" smtClean="0"/>
              <a:t>in Practice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57200" y="3886200"/>
            <a:ext cx="8229600" cy="137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Bogard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/>
              <a:t>j</a:t>
            </a:r>
            <a:r>
              <a:rPr lang="en-US" dirty="0" smtClean="0"/>
              <a:t>immybogard.lostechies.com</a:t>
            </a:r>
          </a:p>
        </p:txBody>
      </p:sp>
      <p:pic>
        <p:nvPicPr>
          <p:cNvPr id="1026" name="Picture 2" descr="https://mvp.support.microsoft.com/library/images/support/en-US/MVPLogo.gif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495800"/>
            <a:ext cx="851958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nning.com/palermo3/palermo3_cover150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8" y="4267199"/>
            <a:ext cx="1428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17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304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8186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7706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701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293844"/>
              </p:ext>
            </p:extLst>
          </p:nvPr>
        </p:nvGraphicFramePr>
        <p:xfrm>
          <a:off x="914400" y="685800"/>
          <a:ext cx="7010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768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5105400"/>
            <a:ext cx="8229600" cy="914400"/>
          </a:xfrm>
        </p:spPr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371600"/>
            <a:ext cx="8229600" cy="3886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Repeatable, reliable process for releasing software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Automate almost everything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Keep everything in version control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Bring the pain forward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Build quality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Done means released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Everyone responsible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Continuous improvement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26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745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3423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4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9742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73630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W5bsvMFl4Nq0Edl3SweQ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FHnpG3oMmSZHzyXGrEXF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8LbeDbwjFCBghu51kzn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WdttOpUxGzTYfDvOKAP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4XhFcmCD5aTSbPXLan7o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mifrwwPM2hDRfbNC2iU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64Ox3zdIab8VUnXV67g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xXIznL46dmDmcbCYsfzj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rIkgpF7cNj19vwQPucsE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hybLi7E0Nxu5fniX6XT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CcGEM8Y37F1tW3IeTP48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vwr1PW9AQrkpZhcKESY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0rBsbelGbyKEmu7vZFW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CikzId7PhJpzGdaGNPL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bomKLj4tmxLyOi7Bw8z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1fMNUljS7USBH7WdXrOK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O8oSzbjCpvDa9zWRYLA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W6banyHKBsEnYFvsKHO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64WNE0zQZe7eVbhHoNKV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vLBgmv1SrmqP2enJx7U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93udLmU3lNcTq12JdkY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umfs03dNLiVYCxM9JFY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vmkY7TWpcMUzE0uXJbu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D9NlGNUzDTRhy8XjlQQ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XspvX4AjmiRSI6EEmpT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7kZEbqj8xsAIblWbQPY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qGpREGuqERfVl5wiTaZ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i0UjIay3cjvyUifjMDD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tgZRFyWOliO1opXkXj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qNad3znmADAywEkRv07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KSUQmrFkec4xPcGsvnq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qPSi05ORtgXd3iiccWH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uZO8b2vJWZuzs5Y4qzw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ed3R8SlRP0lVVFuY2GU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NAC8o9iauhsK2lStSULm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JtPde8w7J2EGpcZNTcz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OpJ5AxEL0ZtDSEyV31X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nEthT6S9aReHEqu9yYs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FcMjkfX8xvyj615CjEyT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obZ7rUtYHKFHrHXyRU1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nyooxfkU5cRAn8k7wd4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qkDUl5GYObgIOrJ2ndE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xTKH2CS9xxY4zJqx9VGr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J9Ir5HTui7tyX1nfkmj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4IxK9VeSxdCP76UfL33k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VnncaFEp5Y1w0xjbMsD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kFkTotQQS4UXuMBwRWA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SZjFgLjpyy59wEvkmUWH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lRkfW0wAF4Vt7575hKW3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nQr14qliG5w1lOvfrj5k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J6CRbKDISaueyjfK4nPI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ZE1Yhiaal1zsiy8H9Od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DPzGcWadyqbBQN06827v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7qFesDVkApgj7dD5PLWX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ZTxOPxFydxcsYbcWi0Nx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eI4PsL9N2WxC9ljoIqD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Yfb16Yx3LS5mrLHDNnF2b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6FfrTTtWaFbTViCNqH19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nBKqeEcpSxTf8wMF4EAO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xQp1ZXY02VMiDHtEOKL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0F961KCmzXBXqczPDcrU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jld8YB0M4WDxwbfUYclE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blduTOaxjS79lOTTM0mM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jSGozIeeySolaRUuHbBw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j6xn4MVQYOF9tPFkstI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ivXyWmlDH0r5pYh4HmR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WZRuInX9eIXDN2qvQyvl"/>
</p:tagLst>
</file>

<file path=ppt/theme/theme1.xml><?xml version="1.0" encoding="utf-8"?>
<a:theme xmlns:a="http://schemas.openxmlformats.org/drawingml/2006/main" name="Headspring Design Template">
  <a:themeElements>
    <a:clrScheme name="Headspring">
      <a:dk1>
        <a:srgbClr val="404040"/>
      </a:dk1>
      <a:lt1>
        <a:srgbClr val="F4F2F2"/>
      </a:lt1>
      <a:dk2>
        <a:srgbClr val="0079C1"/>
      </a:dk2>
      <a:lt2>
        <a:srgbClr val="FFFFFF"/>
      </a:lt2>
      <a:accent1>
        <a:srgbClr val="929292"/>
      </a:accent1>
      <a:accent2>
        <a:srgbClr val="FFD200"/>
      </a:accent2>
      <a:accent3>
        <a:srgbClr val="8064A2"/>
      </a:accent3>
      <a:accent4>
        <a:srgbClr val="95B3D7"/>
      </a:accent4>
      <a:accent5>
        <a:srgbClr val="9BBB5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lIns="228600" tIns="45720" rIns="228600" bIns="45720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Headspring Design Template</Template>
  <TotalTime>669</TotalTime>
  <Words>444</Words>
  <Application>Microsoft Office PowerPoint</Application>
  <PresentationFormat>On-screen Show (4:3)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Museo Sans 500</vt:lpstr>
      <vt:lpstr>Headspring Design Template</vt:lpstr>
      <vt:lpstr>Continuous Delivery in Practice</vt:lpstr>
      <vt:lpstr>PowerPoint Presentation</vt:lpstr>
      <vt:lpstr>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in Practice</dc:title>
  <dc:creator>Jimmy Bogard</dc:creator>
  <cp:lastModifiedBy>Jimmy Bogard</cp:lastModifiedBy>
  <cp:revision>16</cp:revision>
  <dcterms:created xsi:type="dcterms:W3CDTF">2012-08-24T15:32:06Z</dcterms:created>
  <dcterms:modified xsi:type="dcterms:W3CDTF">2012-08-25T02:41:32Z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1eNuVL1j_ejwt7n8Oyat8N3lTGQu3e0D_Y3ifhHiCkpg</vt:lpwstr>
  </property>
  <property fmtid="{D5CDD505-2E9C-101B-9397-08002B2CF9AE}" pid="4" name="Google.Documents.RevisionId">
    <vt:lpwstr>08056803264151788016</vt:lpwstr>
  </property>
  <property fmtid="{D5CDD505-2E9C-101B-9397-08002B2CF9AE}" pid="5" name="Google.Documents.PreviousRevisionId">
    <vt:lpwstr>12439374439189714874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